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3"/>
  </p:notesMasterIdLst>
  <p:sldIdLst>
    <p:sldId id="256" r:id="rId17"/>
    <p:sldId id="1589" r:id="rId18"/>
    <p:sldId id="1590" r:id="rId19"/>
    <p:sldId id="1591" r:id="rId20"/>
    <p:sldId id="1592" r:id="rId21"/>
    <p:sldId id="159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28/09/2021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09/2021 del 29 de septiembre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09/2021 del 29 de septiembre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Reserva Técnica del IPEJAL a corte de Agosto 2021</a:t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MX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21426" y="6492875"/>
            <a:ext cx="3501147" cy="365125"/>
          </a:xfrm>
        </p:spPr>
        <p:txBody>
          <a:bodyPr/>
          <a:lstStyle/>
          <a:p>
            <a:r>
              <a:rPr lang="es-MX" dirty="0"/>
              <a:t>Sesión Ordinaria 09/2021 del 29 de septiembre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68126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09/2021 del 29 de septiembre de 2021 </a:t>
            </a: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85018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j-ea"/>
                <a:cs typeface="+mj-cs"/>
              </a:rPr>
              <a:t>Reserva Técnica 2012 – Agosto 2021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8CBBF6-0187-45F9-9DBB-2AA54E70413F}"/>
              </a:ext>
            </a:extLst>
          </p:cNvPr>
          <p:cNvSpPr txBox="1"/>
          <p:nvPr/>
        </p:nvSpPr>
        <p:spPr>
          <a:xfrm>
            <a:off x="0" y="2613234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Agosto  de 2021.</a:t>
            </a:r>
          </a:p>
        </p:txBody>
      </p:sp>
      <p:sp>
        <p:nvSpPr>
          <p:cNvPr id="18" name="Cerrar llave 17">
            <a:extLst>
              <a:ext uri="{FF2B5EF4-FFF2-40B4-BE49-F238E27FC236}">
                <a16:creationId xmlns:a16="http://schemas.microsoft.com/office/drawing/2014/main" id="{18532475-8E03-45AA-8005-992F0AD9351A}"/>
              </a:ext>
            </a:extLst>
          </p:cNvPr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4875915-5E37-45D3-BBA7-01AD50B8D106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95DC343-8EA0-4632-A3AB-7BC664B7E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5" y="899358"/>
            <a:ext cx="8987887" cy="171387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040B55-76ED-4823-AD31-745540FB9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252" y="3080231"/>
            <a:ext cx="4852837" cy="314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8DCC1CA-BC64-9342-9FC6-0A703FD15379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834" y="-273185"/>
            <a:ext cx="8229600" cy="1143000"/>
          </a:xfrm>
        </p:spPr>
        <p:txBody>
          <a:bodyPr anchor="ctr">
            <a:normAutofit/>
          </a:bodyPr>
          <a:lstStyle/>
          <a:p>
            <a:r>
              <a:rPr lang="es-MX"/>
              <a:t>Comparativo Reserva Técnica Julio –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430432"/>
            <a:ext cx="342900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900"/>
              <a:t>Sesión Ordinaria 09/2021 del 29 de septiembre de 2021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C8430AA-D99F-4629-9AE9-B211A0ABC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44" y="691552"/>
            <a:ext cx="8308911" cy="244534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8BF50C1-F0F2-4CA5-BF78-25DFD9A09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529" y="3210982"/>
            <a:ext cx="4812939" cy="31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89742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 </a:t>
            </a:r>
            <a:endParaRPr lang="es-MX" sz="9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851EAC8-BFB0-443A-B152-8B159E5A4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18" y="818378"/>
            <a:ext cx="8084948" cy="495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Julio – Agosto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 </a:t>
            </a:r>
            <a:endParaRPr lang="es-MX" sz="9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15D126F-4C9D-4C5E-80FD-6B760FAF1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28" y="703951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Julio – Agosto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 </a:t>
            </a:r>
            <a:endParaRPr lang="es-MX" sz="9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C883FD-9C95-4132-8096-DCE643A66668}"/>
              </a:ext>
            </a:extLst>
          </p:cNvPr>
          <p:cNvSpPr txBox="1"/>
          <p:nvPr/>
        </p:nvSpPr>
        <p:spPr>
          <a:xfrm>
            <a:off x="125760" y="778156"/>
            <a:ext cx="8892480" cy="4727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1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408.6 millones de pesos, y se debe principalmente como una estrategia de inversión, pasando de largo a corto plazo, así como también a recuperación de capital del adeudo de las dependencias principalmente.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-196.1 millones de pesos, y se debe principalmente al reacomodo de inversión pasando de largo a corto plazo como estrategia de inversión.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1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de los 90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de los -32.5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1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-2.25 millones de pesos.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1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1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incremento de los 962 mil de pesos, se da principalmente por  el atraso o incumplimiento de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Blip>
                <a:blip r:embed="rId2"/>
              </a:buBlip>
              <a:tabLst>
                <a:tab pos="457200" algn="l"/>
              </a:tabLst>
            </a:pPr>
            <a:r>
              <a:rPr lang="es-MX" sz="11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1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100" dirty="0">
                <a:latin typeface="Century Gothic" panose="020B0502020202020204" pitchFamily="34" charset="0"/>
              </a:rPr>
              <a:t>decremento de los 338.8 millones de pesos, se da principalmente por el rubro de deudores por aportaciones y retenciones, esto con las dependencias afiliadas al IPEJAL, lo que significa en relación inversa, el cumplimiento de pago o la  recuperación del adeudo de las </a:t>
            </a:r>
            <a:r>
              <a:rPr lang="es-MX" sz="11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100" u="none" strike="noStrike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92</TotalTime>
  <Words>433</Words>
  <Application>Microsoft Office PowerPoint</Application>
  <PresentationFormat>Presentación en pantalla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Arial Nova Light</vt:lpstr>
      <vt:lpstr>Calibri</vt:lpstr>
      <vt:lpstr>Candara</vt:lpstr>
      <vt:lpstr>Century Gothic</vt:lpstr>
      <vt:lpstr>Prompt ExtraLight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Agosto 2021 </vt:lpstr>
      <vt:lpstr>Presentación de PowerPoint</vt:lpstr>
      <vt:lpstr>Comparativo Reserva Técnica Julio – Agosto 2021</vt:lpstr>
      <vt:lpstr>Comparativo Reserva Técnica 2020 vs 2021</vt:lpstr>
      <vt:lpstr>Comparativo Reserva Técnica Julio – Agosto  2021</vt:lpstr>
      <vt:lpstr>Explicación de puntos por componente RT Julio – Agosto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20</cp:revision>
  <dcterms:created xsi:type="dcterms:W3CDTF">2020-08-22T03:26:06Z</dcterms:created>
  <dcterms:modified xsi:type="dcterms:W3CDTF">2021-09-28T15:06:48Z</dcterms:modified>
</cp:coreProperties>
</file>